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2" r:id="rId8"/>
    <p:sldId id="264" r:id="rId9"/>
    <p:sldId id="263" r:id="rId10"/>
    <p:sldId id="265" r:id="rId11"/>
    <p:sldId id="266" r:id="rId12"/>
    <p:sldId id="261" r:id="rId1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2" autoAdjust="0"/>
    <p:restoredTop sz="94660"/>
  </p:normalViewPr>
  <p:slideViewPr>
    <p:cSldViewPr>
      <p:cViewPr>
        <p:scale>
          <a:sx n="60" d="100"/>
          <a:sy n="60" d="100"/>
        </p:scale>
        <p:origin x="-1860" y="-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BEF80F9-A157-402B-90FD-5654233B0F01}" type="datetimeFigureOut">
              <a:rPr lang="es-MX" smtClean="0"/>
              <a:pPr/>
              <a:t>29/08/2013</a:t>
            </a:fld>
            <a:endParaRPr lang="es-MX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86C799D-E8E9-4B64-8F3B-7511DFCA3177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80F9-A157-402B-90FD-5654233B0F01}" type="datetimeFigureOut">
              <a:rPr lang="es-MX" smtClean="0"/>
              <a:pPr/>
              <a:t>29/08/2013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799D-E8E9-4B64-8F3B-7511DFCA3177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80F9-A157-402B-90FD-5654233B0F01}" type="datetimeFigureOut">
              <a:rPr lang="es-MX" smtClean="0"/>
              <a:pPr/>
              <a:t>29/08/2013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799D-E8E9-4B64-8F3B-7511DFCA3177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BEF80F9-A157-402B-90FD-5654233B0F01}" type="datetimeFigureOut">
              <a:rPr lang="es-MX" smtClean="0"/>
              <a:pPr/>
              <a:t>29/08/2013</a:t>
            </a:fld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86C799D-E8E9-4B64-8F3B-7511DFCA3177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BEF80F9-A157-402B-90FD-5654233B0F01}" type="datetimeFigureOut">
              <a:rPr lang="es-MX" smtClean="0"/>
              <a:pPr/>
              <a:t>29/08/2013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86C799D-E8E9-4B64-8F3B-7511DFCA3177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80F9-A157-402B-90FD-5654233B0F01}" type="datetimeFigureOut">
              <a:rPr lang="es-MX" smtClean="0"/>
              <a:pPr/>
              <a:t>29/08/2013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799D-E8E9-4B64-8F3B-7511DFCA3177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80F9-A157-402B-90FD-5654233B0F01}" type="datetimeFigureOut">
              <a:rPr lang="es-MX" smtClean="0"/>
              <a:pPr/>
              <a:t>29/08/2013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799D-E8E9-4B64-8F3B-7511DFCA3177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EF80F9-A157-402B-90FD-5654233B0F01}" type="datetimeFigureOut">
              <a:rPr lang="es-MX" smtClean="0"/>
              <a:pPr/>
              <a:t>29/08/2013</a:t>
            </a:fld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86C799D-E8E9-4B64-8F3B-7511DFCA3177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80F9-A157-402B-90FD-5654233B0F01}" type="datetimeFigureOut">
              <a:rPr lang="es-MX" smtClean="0"/>
              <a:pPr/>
              <a:t>29/08/2013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799D-E8E9-4B64-8F3B-7511DFCA3177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BEF80F9-A157-402B-90FD-5654233B0F01}" type="datetimeFigureOut">
              <a:rPr lang="es-MX" smtClean="0"/>
              <a:pPr/>
              <a:t>29/08/2013</a:t>
            </a:fld>
            <a:endParaRPr lang="es-MX" dirty="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86C799D-E8E9-4B64-8F3B-7511DFCA3177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MX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EF80F9-A157-402B-90FD-5654233B0F01}" type="datetimeFigureOut">
              <a:rPr lang="es-MX" smtClean="0"/>
              <a:pPr/>
              <a:t>29/08/2013</a:t>
            </a:fld>
            <a:endParaRPr lang="es-MX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86C799D-E8E9-4B64-8F3B-7511DFCA3177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BEF80F9-A157-402B-90FD-5654233B0F01}" type="datetimeFigureOut">
              <a:rPr lang="es-MX" smtClean="0"/>
              <a:pPr/>
              <a:t>29/08/2013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86C799D-E8E9-4B64-8F3B-7511DFCA3177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15616" y="2060848"/>
            <a:ext cx="48782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>
                <a:latin typeface="Arial" pitchFamily="34" charset="0"/>
                <a:cs typeface="Arial" pitchFamily="34" charset="0"/>
              </a:rPr>
              <a:t>Una imagen es todo aquello </a:t>
            </a:r>
          </a:p>
          <a:p>
            <a:r>
              <a:rPr lang="es-MX" sz="2800" dirty="0" smtClean="0">
                <a:latin typeface="Arial" pitchFamily="34" charset="0"/>
                <a:cs typeface="Arial" pitchFamily="34" charset="0"/>
              </a:rPr>
              <a:t>que vemos en:</a:t>
            </a:r>
            <a:endParaRPr lang="es-MX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blog.ciencianueva.com/wp-content/uploads/2013/03/revistas-cientificas-divulgac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07537">
            <a:off x="231163" y="239567"/>
            <a:ext cx="5948453" cy="3997763"/>
          </a:xfrm>
          <a:prstGeom prst="rect">
            <a:avLst/>
          </a:prstGeom>
          <a:noFill/>
        </p:spPr>
      </p:pic>
      <p:pic>
        <p:nvPicPr>
          <p:cNvPr id="34820" name="Picture 4" descr="http://jackidiazcast.files.wordpress.com/2012/02/revista-2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429000"/>
            <a:ext cx="5113099" cy="330847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://3.bp.blogspot.com/_3sv_jHia664/TJqtNiH83_I/AAAAAAAAAA0/1H6Y-cDW9Eo/s1600/periodico.jpg"/>
          <p:cNvPicPr>
            <a:picLocks noChangeAspect="1" noChangeArrowheads="1"/>
          </p:cNvPicPr>
          <p:nvPr/>
        </p:nvPicPr>
        <p:blipFill>
          <a:blip r:embed="rId2" cstate="print"/>
          <a:srcRect l="3189" t="3073" r="-2360" b="2571"/>
          <a:stretch>
            <a:fillRect/>
          </a:stretch>
        </p:blipFill>
        <p:spPr bwMode="auto">
          <a:xfrm rot="21135506">
            <a:off x="220023" y="3304889"/>
            <a:ext cx="3741052" cy="3519839"/>
          </a:xfrm>
          <a:prstGeom prst="rect">
            <a:avLst/>
          </a:prstGeom>
          <a:noFill/>
        </p:spPr>
      </p:pic>
      <p:pic>
        <p:nvPicPr>
          <p:cNvPr id="35842" name="Picture 2" descr="http://bibliotecavilareal.files.wordpress.com/2011/12/web-chipp-kid.png"/>
          <p:cNvPicPr>
            <a:picLocks noChangeAspect="1" noChangeArrowheads="1"/>
          </p:cNvPicPr>
          <p:nvPr/>
        </p:nvPicPr>
        <p:blipFill>
          <a:blip r:embed="rId3" cstate="print"/>
          <a:srcRect l="4791" r="7777"/>
          <a:stretch>
            <a:fillRect/>
          </a:stretch>
        </p:blipFill>
        <p:spPr bwMode="auto">
          <a:xfrm rot="361993">
            <a:off x="3530777" y="265840"/>
            <a:ext cx="5256584" cy="3757600"/>
          </a:xfrm>
          <a:prstGeom prst="rect">
            <a:avLst/>
          </a:prstGeom>
          <a:noFill/>
        </p:spPr>
      </p:pic>
      <p:pic>
        <p:nvPicPr>
          <p:cNvPr id="35846" name="Picture 6" descr="http://juanat.files.wordpress.com/2010/02/2010-2-16-abc2.jpg"/>
          <p:cNvPicPr>
            <a:picLocks noChangeAspect="1" noChangeArrowheads="1"/>
          </p:cNvPicPr>
          <p:nvPr/>
        </p:nvPicPr>
        <p:blipFill>
          <a:blip r:embed="rId4" cstate="print"/>
          <a:srcRect t="35079" r="3233" b="21967"/>
          <a:stretch>
            <a:fillRect/>
          </a:stretch>
        </p:blipFill>
        <p:spPr bwMode="auto">
          <a:xfrm>
            <a:off x="4211960" y="4221088"/>
            <a:ext cx="3744416" cy="2340260"/>
          </a:xfrm>
          <a:prstGeom prst="rect">
            <a:avLst/>
          </a:prstGeom>
          <a:noFill/>
        </p:spPr>
      </p:pic>
      <p:pic>
        <p:nvPicPr>
          <p:cNvPr id="35848" name="Picture 8" descr="http://agrega.educacion.es/repositorio/04122009/2a/es_2009120412_9122321/contenido/imagenes/40af8412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30663">
            <a:off x="645282" y="213807"/>
            <a:ext cx="2281436" cy="31559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 descr="http://www.xeologosdelmundu.org/files/images/Vida%20de%20BarriiEnfoque%20Genero-Honduras%202007.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365104"/>
            <a:ext cx="4464496" cy="2315958"/>
          </a:xfrm>
          <a:prstGeom prst="rect">
            <a:avLst/>
          </a:prstGeom>
          <a:noFill/>
        </p:spPr>
      </p:pic>
      <p:pic>
        <p:nvPicPr>
          <p:cNvPr id="31746" name="Picture 2" descr="http://mercaeco.com/mercaecologia/images/mercado%20en%20medelli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933056"/>
            <a:ext cx="3456384" cy="2592288"/>
          </a:xfrm>
          <a:prstGeom prst="rect">
            <a:avLst/>
          </a:prstGeom>
          <a:noFill/>
        </p:spPr>
      </p:pic>
      <p:pic>
        <p:nvPicPr>
          <p:cNvPr id="31748" name="Picture 4" descr="http://www.lacoctelera.com/myfiles/nomeacuerdo-com/vidacotidiana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0"/>
            <a:ext cx="7272808" cy="46103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animalpolitico.com/wp-content/uploads/2013/05/3-pinturas-rupestres-del-levant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4762500" cy="4476751"/>
          </a:xfrm>
          <a:prstGeom prst="rect">
            <a:avLst/>
          </a:prstGeom>
          <a:noFill/>
        </p:spPr>
      </p:pic>
      <p:pic>
        <p:nvPicPr>
          <p:cNvPr id="1028" name="Picture 4" descr="http://www.rupestreweb.info/intro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4664"/>
            <a:ext cx="4048125" cy="30861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arqhys.com/fotos/wp-content/uploads/2011/02/Fotos-de-pintur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41947">
            <a:off x="320789" y="414589"/>
            <a:ext cx="4500499" cy="2952328"/>
          </a:xfrm>
          <a:prstGeom prst="rect">
            <a:avLst/>
          </a:prstGeom>
          <a:noFill/>
        </p:spPr>
      </p:pic>
      <p:pic>
        <p:nvPicPr>
          <p:cNvPr id="5124" name="Picture 4" descr="http://safe-img01.olx.com.mx/ui/13/85/74/1299210390_172338174_1-comprador-de-pinturas-en-Lienzo-mexico-interlom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501008"/>
            <a:ext cx="4424952" cy="2952328"/>
          </a:xfrm>
          <a:prstGeom prst="rect">
            <a:avLst/>
          </a:prstGeom>
          <a:noFill/>
        </p:spPr>
      </p:pic>
      <p:pic>
        <p:nvPicPr>
          <p:cNvPr id="5126" name="Picture 6" descr="arte moderno"/>
          <p:cNvPicPr>
            <a:picLocks noChangeAspect="1" noChangeArrowheads="1"/>
          </p:cNvPicPr>
          <p:nvPr/>
        </p:nvPicPr>
        <p:blipFill>
          <a:blip r:embed="rId4" cstate="print"/>
          <a:srcRect l="14978" r="15573"/>
          <a:stretch>
            <a:fillRect/>
          </a:stretch>
        </p:blipFill>
        <p:spPr bwMode="auto">
          <a:xfrm>
            <a:off x="683568" y="3645024"/>
            <a:ext cx="2376264" cy="2880320"/>
          </a:xfrm>
          <a:prstGeom prst="rect">
            <a:avLst/>
          </a:prstGeom>
          <a:noFill/>
        </p:spPr>
      </p:pic>
      <p:pic>
        <p:nvPicPr>
          <p:cNvPr id="5128" name="Picture 8" descr="http://img.znoticias.com/tops10/2011/09/19/las-10-obras-de-arte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76672"/>
            <a:ext cx="3288081" cy="26369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3.gstatic.com/images?q=tbn:ANd9GcSxbLFLU0glfnWHhpwMkaN9Fyvw4YeM6aFKUL6pZc6GWgulIZA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284984"/>
            <a:ext cx="2448272" cy="3323562"/>
          </a:xfrm>
          <a:prstGeom prst="rect">
            <a:avLst/>
          </a:prstGeom>
          <a:noFill/>
        </p:spPr>
      </p:pic>
      <p:pic>
        <p:nvPicPr>
          <p:cNvPr id="4100" name="Picture 4" descr="http://cityguidesblog.com/files/monte_rushmo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4896544" cy="3672408"/>
          </a:xfrm>
          <a:prstGeom prst="rect">
            <a:avLst/>
          </a:prstGeom>
          <a:noFill/>
        </p:spPr>
      </p:pic>
      <p:pic>
        <p:nvPicPr>
          <p:cNvPr id="4102" name="Picture 6" descr="http://t1.gstatic.com/images?q=tbn:ANd9GcSWCz0HhNcEUZO4D6rhhz0eYcVwBoCNZpsBsYnfSJTs39kP8sj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31951">
            <a:off x="5352330" y="588341"/>
            <a:ext cx="3076299" cy="2304256"/>
          </a:xfrm>
          <a:prstGeom prst="rect">
            <a:avLst/>
          </a:prstGeom>
          <a:noFill/>
        </p:spPr>
      </p:pic>
      <p:pic>
        <p:nvPicPr>
          <p:cNvPr id="4104" name="Picture 8" descr="http://fashgt.com/wp-content/uploads/2013/07/escultura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07123">
            <a:off x="899592" y="3933056"/>
            <a:ext cx="3060339" cy="24482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encrypted-tbn2.gstatic.com/images?q=tbn:ANd9GcRN4kBxc_vMqAC0_7ZdMX3zmG0_xyD8IV5GFCYG0Zal-lI9Md9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087937" cy="2376264"/>
          </a:xfrm>
          <a:prstGeom prst="rect">
            <a:avLst/>
          </a:prstGeom>
          <a:noFill/>
        </p:spPr>
      </p:pic>
      <p:pic>
        <p:nvPicPr>
          <p:cNvPr id="28676" name="Picture 4" descr="https://encrypted-tbn1.gstatic.com/images?q=tbn:ANd9GcSuS2l9cgAoIh8PO-3jy_b2LJFuMAKbx0m5ouDWWShGjk6e_f2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573016"/>
            <a:ext cx="3384376" cy="2480153"/>
          </a:xfrm>
          <a:prstGeom prst="rect">
            <a:avLst/>
          </a:prstGeom>
          <a:noFill/>
        </p:spPr>
      </p:pic>
      <p:pic>
        <p:nvPicPr>
          <p:cNvPr id="28678" name="Picture 6" descr="http://www.aulafacil.com/grabado/cursodeiniciacionalgrabado/grabadomatis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26967">
            <a:off x="1022111" y="2774079"/>
            <a:ext cx="2736304" cy="3741041"/>
          </a:xfrm>
          <a:prstGeom prst="rect">
            <a:avLst/>
          </a:prstGeom>
          <a:noFill/>
        </p:spPr>
      </p:pic>
      <p:pic>
        <p:nvPicPr>
          <p:cNvPr id="28680" name="Picture 8" descr="http://artematriz.com/wp-content/uploads/2011/03/xilograf%C3%ADa-grabad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35653">
            <a:off x="4139952" y="404664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4" name="Picture 8" descr="http://www.eluniversalqueretaro.mx/sites/default/files/styles/600x400/public/galleries/maka_5_0.jpg?itok=hmsvjsW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01008"/>
            <a:ext cx="3696178" cy="2736304"/>
          </a:xfrm>
          <a:prstGeom prst="rect">
            <a:avLst/>
          </a:prstGeom>
          <a:noFill/>
        </p:spPr>
      </p:pic>
      <p:pic>
        <p:nvPicPr>
          <p:cNvPr id="29710" name="Picture 14" descr="http://www.mexicodesconocido.com.mx/assets/images/notas_2012/mayo_2012/10-artesanias-mama-jipi-may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620688"/>
            <a:ext cx="5103565" cy="2592288"/>
          </a:xfrm>
          <a:prstGeom prst="rect">
            <a:avLst/>
          </a:prstGeom>
          <a:noFill/>
        </p:spPr>
      </p:pic>
      <p:pic>
        <p:nvPicPr>
          <p:cNvPr id="29712" name="Picture 16" descr="http://www.cronicadechihuahua.com/IMG/arton21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501008"/>
            <a:ext cx="4283968" cy="28471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https://encrypted-tbn1.gstatic.com/images?q=tbn:ANd9GcScvQqoqKxNn32Pmiipo5UO1E2GKvoVt4_75F8cFfSunWHQSzsG6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717032"/>
            <a:ext cx="2088232" cy="2950042"/>
          </a:xfrm>
          <a:prstGeom prst="rect">
            <a:avLst/>
          </a:prstGeom>
          <a:noFill/>
        </p:spPr>
      </p:pic>
      <p:pic>
        <p:nvPicPr>
          <p:cNvPr id="30728" name="Picture 8" descr="http://cdn3.nfgraphics.com/wp-content/uploads/2013/01/poster2014-o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2786282" cy="3600400"/>
          </a:xfrm>
          <a:prstGeom prst="rect">
            <a:avLst/>
          </a:prstGeom>
          <a:noFill/>
        </p:spPr>
      </p:pic>
      <p:pic>
        <p:nvPicPr>
          <p:cNvPr id="30730" name="Picture 10" descr="http://alquimistas.evilnolo.com/wp-content/images/cartel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60648"/>
            <a:ext cx="2423789" cy="3672408"/>
          </a:xfrm>
          <a:prstGeom prst="rect">
            <a:avLst/>
          </a:prstGeom>
          <a:noFill/>
        </p:spPr>
      </p:pic>
      <p:pic>
        <p:nvPicPr>
          <p:cNvPr id="30732" name="Picture 12" descr="http://safe-img03.olx.com.mx/ui/18/09/97/1359735000_473830297_3-Se-hacen-Murales-para-toda-ocasion--Mexical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4437112"/>
            <a:ext cx="5865254" cy="1872208"/>
          </a:xfrm>
          <a:prstGeom prst="rect">
            <a:avLst/>
          </a:prstGeom>
          <a:noFill/>
        </p:spPr>
      </p:pic>
      <p:pic>
        <p:nvPicPr>
          <p:cNvPr id="30734" name="Picture 14" descr="http://www.datines.com/wp-content/uploads/2010/08/dejar-de-fumar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476672"/>
            <a:ext cx="2387290" cy="322952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 descr="data:image/jpeg;base64,/9j/4AAQSkZJRgABAQAAAQABAAD/2wCEAAkGBhQSERQUExQWFRUVFxcaGBgYGBocGhgYHBwYHRgeHBcYHSYeFxokGRcYIC8gJCcpLCwsFx4xNTAqNSYsLCkBCQoKBQUFDQUFDSkYEhgpKSkpKSkpKSkpKSkpKSkpKSkpKSkpKSkpKSkpKSkpKSkpKSkpKSkpKSkpKSkpKSkpKf/AABEIALgBEwMBIgACEQEDEQH/xAAcAAACAwEBAQEAAAAAAAAAAAAFBgMEBwACAQj/xABOEAABAwIEAwQGBgYGCAUFAAABAgMRAAQFEiExBkFREyJhcQcygZGhsRQjQlLB0SRicrLh8DNzgpKiwhUWJTRDU2PxNaOzw+IXVIOT0v/EABQBAQAAAAAAAAAAAAAAAAAAAAD/xAAUEQEAAAAAAAAAAAAAAAAAAAAA/9oADAMBAAIRAxEAPwBJvb9OUwJVrQbD7lKVgrCz1A09xr1egpII1kkR8v58KMYbgN2QpSWJEJPrDZWxFAStLkSQ0hxKQASHBp7Fc6Y+FnQsuwIENpP/AJn50uXn0hoALa0MiUrSdomRuN+dFOAlns7k7d9GvTRX50FviZ0i4Sk8kp5fzrWg8OLmzZMfYrNuLVTcDXZKflNaHw2Js2ddcgoMw49w4rxJxz7ILYWOcBCNvZSRiyMrhgEAkwDuBymmzj66dTidxkUQJb8v6NHKlm7YU4cypmgGlJIMVXQjSjuG2o+1pFDL6C4rLBE8udBWQPCattZk6pKk+RI+VTWltPKjNtZCJIoBaccuB6rqj4LhX74NSp40c2caZX45Ck/4CB8KuXOHtkbgGhL+GTzEjnyPtoCKOJ7dXr26h+ysH4KA+dWW8WtSZS642eWZBEe1BNLacMXrt796jTakHURQaHZcSXKB9RflX6vaz/gd0+FGbP0jYmgd9Lbo/Wag+9oprLQ2AKrIuVIV3VKT5Ej5UGvL9IFs6f0vCmVH7yMub/EgK/xVbt8cwVcd1+2Pksge4uD4VmGH8ROfbcUf2oV+8DRpF42oTCFf2YP+Ej5UGhW+EWTv+7Yg3JOy8s+4lB+FC8W9GN4olaCy8OXfKZ/vAJ/xUkPXTGoKVDxCgdPJQHzqO0xVpJ+punGjPLOj4oJFBWxX0d4i2pRVZvEdW09oPe2VUvOtLbMLBQeigQfcda0uz44vkR2N6HIjRakLk8/6QZvZNF1ek68KYubVh9POUEae3Mn4UEnDZKsFZEclH3OOflRH0aulN29z+q931g0jl19tVcM40tXilr6A83oe6wpJQJM+p3ABJJ9ppq4WsmU3DzyElqWwFJUkoAlQIMKJAGh2Mb0GOelticXuPJk/+U3SeVlJrauO/R09e3blxbuMrCkoATn1GVKUnWCncHnWd4l6NcRaJJtXFeLeVfwQSfhQKa1zXxxWw6VNd2LjRh1tbZ6LSpP7wFQKMnSg+tok0ZwuAoBWlC2GzINWlXHfEbCgYMUUgJgEbUsLMKmrRdmVKnWqbp0JoLRxBIrqHZa6gOXyYSRtB/GuscZfaBCFaHQzXzFplYHXb50GCzQH3uIHCO+oeQAHy3NOHozezsXB/wCon901mLuw6mtL9FCf0Z8/9RP7tBY4rV9edPsJ+XStH4VI+hMfsJrOOK5+kEn7on3VonC5mzY/YFBnvFTaFYi+DvKNP7CK8owJKuVWONsCUq7fdQYUCgkdRkTBHTSKs4BdnsgVaxuaBdxrhMhtRSYkUpYXgxcXk2I6mtBxDihCypISoax50lXiy0+pxEEEcxI+O1B1wwbd3IYMQdNqmvMeKkhKe6keUk/hQh5+fHxk1WUqaCy5dk1LbtkmCNP5/wC1R26inNBjqf586tMnkOY0/n30EyLIHaQfPz93nXsWcwCYI6g/hXlgAKOupmYnQ+3nVttShExHjHy1PL30FK6wU8jv7vDWl11sgkHcU9NOEgkcvEa/zFUMXwdLoCk6LGg5Zh49DM0Cmmr7TKgBrVdNqQrKdI38K1DgXha2dAX2iXVJ5dP7NADwrgtTls665KQEEp6k9fKuwn0eIcZQpTxQ4vaQMvkedavijCU2z06ANq+VKVw3ltGuoSKBYtfRTcqClLW2gSYmTPjpyoXifBN3aILyVy2ndSFFMawNJ61pt7iag0lI5JE0r8cuuP2rLiYyMqOdMgZlKACSAfWUIUIGveMc6C56P7btmlNvyFKQVpdJhSVpUIAXyOXUa8yOdVfShe3DVw0lbwcR2XdISE6hRnME90q27wAnoIpYscUfST9W4R4JJj3bVbedauRCvW6HcfiKA9wpxmSkNOEFBERtIPLTbzGtdfYpe2bpS3eryaFHaHMCg7SVgieR8QaCYZwsM4yrg8hP50a4tYIsxnHeaUBP6qtCPfB9/WgI2vpJvohQYfT4pB/dV+FeLjiWzdP6VhLRPNTYCT78qT8azdDyTsRUNzijqFdxxaRHJRj3bUGipsMBd5XNsfNRHxzio/8A6a2Tpm2xJsk7JdSn5hST8KQmOJXftFK/2kJ+YE0YZxBhTeZQAV90SPzoDtx6G71KZbUy+P1FwfcsAfGlbFOBr5n17R4Ac0pzD3omp7fHW0HuLebP6qvyIo5ZekC5b9S+Pk4J/eB+dAgrt1gwUKB6EEH3V1ayj0mXsD/d1eMDX/FXUGcvJKicvU/Oo3bP7yT5j8aN4BhueSTz0o2eHBQZtdNkHw5GtK9FI/Rn/wCsT+7S5xHgGQeHyNMvopR+jv8A7Y1/s0Fni0/pKo+6n5VoPDR/RGf6sUg8VkB8mdQEx46H+FaFwyIsmJH/AAwfZrQZ1xpifY3bykSF7HchYKEgZgdBlGxGvLal7AuJigFtXqqBE9Joz6SXx2zzaIzlSZJ6QnSlCxxBbC5yNGBpKZ08QaBhteJWkuZVJCUJIGYgazz11I8hQbie5SXCUEZVdNvOob3E+1WVZEJ3gJGgnpO1CLteoA2HLpQRk1IyxmqMHxq5aroL1rgxXziiDOBctdxrVrC3pinHDGQSDQLV3wp9UFJQrMN+QPsFQ2uAPqSBk11n2xrzjb41qbATHsqwhAoMovMDfZSVFJAHTp+WtVQ5KQFA+ZHPl+Nazi1mlTSwRMg1lTrGUlJEbn8teWo+NB7Tg2dpZ5zHmKD4NbOsXaexUQsHU8o6Ec6b8CeHZLkmUk6fKvXDuGguFZGpNAc4oxcuWmSIUqAv+Hmahxm3y26U9EivN61mWhHVQ9wq9jxkEeEUAm57qmz9lxABHjGlAeJ7GbRC0qCS24pUHZUgJj9qdvM0bxdJDLKvuxVHELVLtrkVtn5b76H30Cfhl5cozZUKInWIP460Wbu0vHvI745KEKHv1oSm2daU4USpKFAHrEA7e2rrGOynaY60BeyZC1ZQotqGonbSmtWCpvG+yeKglQElJ1lOog+YoDhly08gKgBaeYPw8qbsHTCN+U0Cne+hFJEs3JB6LSD8UkVn2P8AC67Z0tlaHSNyiTB6GdjWxcTcQlq3UUjvK0Tr1rI1PKmTuaACUKSdQR51Mq5BG2tGxeTooAivC7JpXLL5UAdgGZr262SelEXMLUPVIPhtVJxhY3SaD0m4IETXVATXUGh8LsI+8N6c12jWWSoDxNZO+79GuBknIdRJB0nqDBp1fxNt5kBB70DQ0FTiFKTISc6fvCdPOpPR23lZuB/1E6Dy18qpWXFLTWZBTt6xzDTzJ0FF+EnW1i5U36qlp6fdJ3GnKgr8ZNjtjH3R8v8AtT9ws4fobc/8sR7qQuKHAXif1R8oNPvC/wDubX9WKDH+P779Pf2klPslCaVy7NMHpERGJXIiBmToP6tFLgMUEqVfyaquL1mpcxqu5vQewat24qsynXWidqpIImgIYfcRFOGFYjoKWPo6NFJUIq7a3EHSgdUYsaJ2F/mpTtsUYA+sWB4VeseKbYKgZvP/AL0De5cCDPSs2x5uHCoiMx11O2mtPbF428n6tUnpzpR4ulITzlQ/H86AJZXYQe8qARuIj29absKACMyTIPSltnC4bT3kZnVLyNkElSU+sZ5DUb70FxO9dtFZG1qRmElB+zQMOL8WBhw5AHHBt91Pn1PhQf8A0vdXBla1R0ToPcKGYCpCnQFqT3jqVH86OY6x9GcQG1ZgrUAfw5UBGzw5ahClL8iSRV53BnA3Ce8JB8aL4QoG2DhAPnyr2ziIUYSCPA7e+gWsAw7tVvoITClTqqFSEiYTzToZ6SOtCuIOGltOEtpmS4dNQpKUpVO+8E1oXDeHZn7heqQk6jYE5UkzyJAk+2aPuYSlVzbE6gh4R5oH8aDHOGXkKOUiCaacGxOHQjXciljifDTaYk60mAAQpOuyVCeXyohg757QTvuT40C/xziyhcBoq0QPiT+VADfg1Z4sGa+uCf8AmKHxoEs66UBVLwr2l4DnQcOGvvbGgNm88a8m9NCkBR2r0WVigJ/S/Ae6uoZ3+hrqC/oSSAN+kfKi2E3bSRDgcUTtkUkR7CkzQkMKrUeEGkMYeXktpLoS4pSiO8rLMJzbgaRpQDeH+CGnCty4S+22SgoTmDZWoajMmD3RvMamilthrVq08GkrAz94KUFEHvagpAEFMHbnUWG8ROXQWpaEpCCkaEmZnrV1xGZLwkj1NQSNkkbjwoFm+7xUT/MpFaRwwv8ARG4H2Kza7PeIOgkeOmUcq0jhmPobRB0CB50GNekUEYlcyDMo3/q0UBabFHfSZcleKXBMAgtp0/VabA9ulAmHNaC/a2RMkRA8JoM+nvHzplSvK2YOppZc3PnQSJOtW2SFEJjU7aEz7hXNMBSfGiFopKglLjaiU6BSTBg7jYg+6gHmUnWR5z+OoNGMOcUoaa1Y4gdDqUEICAlIQlMgnKOvM+070x+jrA0uBeYbDSgT7ohJ1nyq9g9+nXSI3OVwgeakoVHupn4q4VyELQ3mKTOnMaR57H3+VC7C5aXcB4sLU4FZomE59NSADOomJiR5yBjBsTBIyqBI1EGQeRAUNj4GD4UT4jt0lpK1DRHePuO/hVzCcMbUe1WyhLh1JAiZ6xoT41YxvJ2akrSFIUkhQJiUnQ68tDv4UCPdvJytXLSg52fbBRggf0alJ05DkPKlG7fLzinXSCpRmOQHIDwAo63aqYw52Zl1xIQDuU696OhTm18DS220eYoLTNszvEGvdk4oLGQpAmYgddNagFoqKjSCk+M0GlYJxE66s2z7WVakkoWB3VwNjG/WR41SwTif6K6tu9QpGY91zUo8p5Dx+VeOEOIRnShyCf8AhrgSnqJ5A09O4a276yQfMAj40FbB8VCHlk51JdXkCUgEEqbRBVJ0AiJH3jTBbJ7N+3SFGAh4hJGohCefht7qTmHm7ZS+73UOgAJ0yyhAmNoBVMUx4Rjzb90wmQSkP7HTLl07pMp310iQYoEP0micWXrJDTX+Yx7Jj2VWw1JCxU/pCR/tVem6ETtvK+nhFT2rWxoEvirD4efXzLizEdTS2MLcPL4imviW4m6dSSTCyAOQq/guAF7ZIjyoEP8A0esHVJ/CrzTKAdq1dHo/SUnkT0/Lakfivhhy1VJHdPONKAMcvSvqG52FVCo+YqywCNQDQShgc66ryEAiYrqAlcYOtBOlMfDOJ9m12K287fe23hWpBSdCNTsRvzoljjoCT7aX8NxEJXB2oGJTDISexQlIMEgAg6bSFa86gufUdghJ7u/PukwOhqwlEkKTvBA0GoPI/D3VUKc3bhzvEBsiAByVG3lQK16v6w+P5CtI4XX+iND9Ss5xJjK6oSJBjQyNANjzB61o3CQ/R2p2yD5mgxr0h/8AidzP3kf+mil7PFMfpIH+07nbdJ/wI+NK00F9F9pBNU1K1NeSa+E0BOwe1pltWgRSbbqpkw+75UHzEyZ0E1pvoxYHZEyJIFZZiV6pKpT8qv8ADvELqDCJB91BseKvhs98d2YnlPKelCHMNZKs6AArw5+YoVhmLXt0hbVwhAbgQr7Wh95+FcFqaMHagNJulJ5iqd2tD6ksrylTiVEJWSEkJKeaSDPeMdYqFt+aQ+NMZIvYQqCylKQR97VSviuP7NBe9IOKBTzbYAHZoGYDbPsNOUISmByk0Mw1jORNAkrKlFSiSSZJOpJ/GmbBUCRr7xQGWMEChpXlzhQL8KasMYTlHWob5xKD6wHtoM+ubVds5lVuNQevQ0xYHxUuFBR318q98VW4cZCwQSnUEGdOYny19lJlo4QdKB7bd7a3fVvLg/dbH8/xr7wCAMTTlGoZcmOZyydPE1TwBYVYuIUDK3VR5hLat+W3wohwW5lxhMCfqnIHXuSPlQRekNsjEwT9plojy7w+YNWbMSBXj0nf+ItHrbNHz7zkfCK9YUdqBVxawm+dJIEqB18Upp/4as4SIiPCgirtgXjzbpTsg6yN0iNYjl1qs/dqtH09mo5F6gH+dRQaky3AqpxHhiLi3U2tI20PQ8qH3PEJaQkqG4Fe7PiIvJhTSgOSh/GgxR3D+zdKDyPwpy4bwlCwAQNaCcZMZbkwPtH2zr+NHOFcRCAJoGQcDNdK+0WaxlJA1rqBaxNnNJ86UL23KTMxRLEcbygnelK+xRx4xsPCgeuHsYkASDFEMwLr0cwz/wC5+VZWxdqaWMijPhrNPnDF/wBsl5W+jQ9oz/nQVMXty24o9APin8qe+FSPorInTL796SuKf6ZfIZUfu03cKK/RWf2KDK/SFdH/AEpcSEqgojMJgdmiNRG1LK0Z1+Jpg9Iiv9pXHmj9xFDsHsip0JOh8fhQUb+zLaoO8A++o0NCD10jpRjEbdT1ypIHMjTkBzNfMRw4NtgJ5b+PU0AdBHlrt4edX7a5y1TtWsx12Gpr4lygKC+QT3taYsBuG1wEt5lI1GWSd+YAk0Bwp1REZRH3iNfZ1rR+C7AhRWpMAj7MAz4wPhQQq4sS2IW2tvxhQHuUARVd7iVtxBVIIHOR8adLqCe44UnmDJB9nL+dKnbtkFJ7RuQUlJUEz3VCFAx3oI0NAgNY8lDS3j6qR7zyA8SYFZo/cKcWpajKlqKlHxJk1qfFPo9VdZEYcpKkIzdo2pYASrTIZOpJGYQdsvjWcYlgb1s8pl9BQ4mJBg6HUEEaKBGxFBf4eSkuJChNOuKYGhKCtskFIkiDSDaYOtREdQeXyOhpxub4NtBKBC8qkLICQFhUznSkZSoToQAdNzqCBXhW6U60oz6tQrT2ijmVAJiqfBiXCooaB22mPnV/iHCVLSWzLLiZIjqSJ1B12Max3j0FBXxGzSgKA3j3+BHMfKk5swdqKYixcJJlSiCRr3+zygCICySDMnQxQsElUeM6UD9wmoG0fjYOaeHcRpNfeGBlxhqTHcPXTuH4j8K98EYE8LVcDMXFlScpHPKJ1jXu8q7h8qOOMhYIX3s4UIVmyGZmgr+krML5kKERboCYMynO7B8P4V7wVzapvS2P09k7TbI0/wDyO1TwVW1ATdwhKbo3KT9ZAEZQfs5dz4TQW6QC6EBJISSQkSQmYmPujTbamd6+Shfe5pEfGla44ZddcWpl9SSpZUIkb/ZV1FA+YxYKXbIUUELSAADoPOQDIHSl3A+MXEpUHWVBLY76xJCZJCZBAkHTVJMVawQ4i3cNIdhTKhChCiRpvm2TTh/q7blRXkAJ3gkT5gaGgy7iYpU+lRGikhXnM1Xt7tics5T41PxpYlWIpSO4z3QVTAAgbeWtCuJuHQhybdZdbjQkiQdJ23GtAbS+RsoEV1U8N4fdU0hWuor5QCsTs19nmjShdhhpdUEqV2aOajtEkc99RHsNO/DzZuLVxvLJTrNALvDCglKhKZMakR1igBu2iGHkdolC0IBzZVz2s7aggjw6eNO3BzaAhzJMKS0TmJMKOedd423pWucJREifbR/gVs5H/Ao/zUFni5v68wZAQn26D+fbTTwsP0Vofq/iaWeLBDyvFCPlTRweJt2Z+7r76BM4v4Beubp15C2wleWAc0iEpHIRyoCrgZ9og9pJH3W16e0xNa4pSVLWkEEpOo5iQCJ8CCKqv23PlQIljhgbbEd5SgCpR3J5+UdKqXdrmkdaZxY5SpH2ZKkHwJlSfMKJ9hHQ0MvbONRyoM6vW1NqLfIH39Jq/hWBFRCl7dPzoq8whx7OB6oiep/h1oiggaUFcNBOw/hTnwzcKbQTOh30+FKv0wbUxYPiRyZIgHrQHbtkPpltfZuDUKiR5KHMH4fA0Dxc/ZqCLpqEkwlYMpV5K6+Bg+FVXcNeQou2ys4JlTJOvj2ZOh/ZPsPKrlnxTb3DamrhAKTotKxsR1B1SoHyINAWa4vaWB2BAcWR62gJ/WPlSHxnwvilzcl9y3CpSlKQ0tK4SmYnUEkkkzHOnm24SY+idmgGFKUpKz636knplgVcwK5W2OxdkgeqTQZVZ4LcNAl1h5sDcqbUAPMkQKv4q0n6KQ2AVnL5xIn2wK1S+cKVJVuNj4pOhBHMRShxnwSW/wBItUEo/wCI0Ps/rIn7PVPLcabApYPaXalgh1PZoBhJ7uVJ32maYMFYuvpID7wcZMmIACdDAGsztXjA7S8X/RsoSB99wJP+GaK4m5cMgfSGZT99Bzgecap9oigp8UYMhCFKToIJpKwzCLl9kraSnIFESVQTtyijfFWKqDB15aUJ4HK15kG5LAiUiAQZ8CaBmwSwxNlKSgpIT9kK1HsOhFWuFrlTmOtqWrMv6wKPUhpY/AVZs8Huo+rvUeS0b+0L/CqvDFo+3jVuLhAByuQtPquAodMg894g66UHr0wz9OZn/wC3H/qO0NwRY2oj6Z9Ly31n6j/3HKBYK9BE0EvF7hLyAlwIPZDUg/eV02q1w1bFzui/abXGiTok+Ekg/Cg3Fj4N0mTH1afmqvtpg7Dg1WEmJ1299BobOMPWakN3JQpC9G3EmQTzE9ecUWu8U07ppKwphTVtOcOMLOmsgHkY5edTsY40lSQ4sBJMe4fKgmbxBLrrgUACFEezl8KgxZ1pvLpJJ0HU0o2+PhVw4sHuqcUR+zOnwijWKWTd0lBzkFM+r40Dth179UnMEpMajMNNfOupCa9HK4GV5yOXOuoK3BdytTmVJjNpRjiDCVoJB1jWRsKSMKxcsLlM/wA9KIPuXFzKs6gOdBVu7ncdKP8Ao/clNx/Y/wA350tXtsEpgHUbzuT1o96Olwm4gT6n40BPiJsl4zt2aPlTZwaibZqNe7+dJ+LXeZ0kad0D4ePhTlwYR9Eb11g+6gWeL3VWl2m7R6iiEOjw0g+ymVt0KSFDUKqLiLBlXLTqMhOcdPtcjPnpQ/g6wuW7YN3DSkFEpBVGoGx36UHjE3w2pCjsXEA+Su7/AJp9lB+NLgNtAJPecOUdQPtH5D20W4jwN51pSWwCrcd9A15fa60F4l4SvLh1KwhASlAGriN9SrYnnp7KABZWsJqF98pMHbl/PhTWjhu4SgApbmNi4PnFLGM4I+CSQ2Oei5HgdtDQU3BJ0OvLx/jVx7G0tNthSlBc6gQdPKZHtpbuVqCoVoOgNMdhwcbhslHrZSpA+8Rrl8zsPGKAlg/FxkazPz5xTPZ2zdxdNrW1CskyYhwTCSRzKYI111E8qTrDDYtHRHq5HP7qk6j+wVD20z2GMlLTSimciwnTeFhU+P2BQafbtAtwNkkj3VSeYE6jf512E3Sg3IClZyVRpCZ5Dw56z51LObdKgfl8KCB090g1eZX9UZAPd2Ox0iPb+NVHFp+0NPFQFccUZQI7RpMR6zqeunPrQZRiuEOsXbzCXVpQFnL31DuHvI2/VIHsq1a3VwwIW6tSRt3yR76dsQurB1zO6u0UsCApS5MCYGitYmqjuK4dABXakDlkzfnQZVxXi3aGJ3NUsD7PtUl2SjYhKoPn7K1n/S+GA6dgdeVqD7J7Ovf+tNgkd1P921/+IFAnvXzDebsnHzG3eCgDEiQpJ5eVFOB+IXLrEbRtaUhKFLUSmdVdkvLO8bbUaY45tGu0UlLsqTlJ7BAI3giVDYTyojgXH7F7dWzLbK0qCysKIQJytuBUhJO4NAA9NFutV5blKVK+ojupJiHF9B40s2zDiQD2Ts/1a/yrVuOOJU2y20qbK8yCrReQesRrrSo56Q8whLKOgl7X2RQA7bHkN3ie0bIKm0pJWiNZVoMw1EKFNlpgCELUlKEdm7qghIlCugMbA6+RpDx/GW3lAOWyc+6T2rsz1ABE02YR6Q/0ZLS2FF4FOUj1TBgk89RO3M0BvEMKUq2eQhAzLRoNh2iT7hMb+JrMrj0aYi8uV9imNh2ogD2A09YlxLedktxCChElRyozEpHQE6ydaTl+lZf/ADnvY2gfM0Ell6JrwHVbA/tKP+Sj1r6KLkEE3GXwAJ19sUqOek51Wzj/APeSPkK8DjZ1W63fa6r8KB9HAd4NPpY0/wCkf/6rqQzxSr7x/wD2L/OuoNJ/1QtUmRaMJ8SFH4E1IcNQkHKi3T/YT8ZrL1482pWz6vEqH51esbZDgKilKU/rrMn2AUD0ltpJlSrQeGVn5zNC8TW1DgF1bIzpCYCgMsdAgUl4piDLSoaSlzqSCNffXnDEi5znIlOUJHdnnPXyoCqLZhTsG/Y7wAEBZ70ACVKACQeZk0+cGiLVscwD86ygYBkdAPgRWtcJJizEb6wfHzoPd/xvb2zimltuKWN8qZHeEjmORoWvji3O1s8fPKPma7FMKlRWpIUr7XPkN/GP501V+LrTIlp5sQELhQGxSrSSNjCsu/U0DAeNG50tXfLOn8R/M1G5xvE/oqf7ToHyTQG8xNJYJgbHkKQyKDTneOVawzbDzcJ+RFB7/jMwZRa68iFK/wA1CcEsYTMUFx4ELHtoDilXd00pbVmwpvUZkMJkxvlKiSfZUnA2NuNuJCQokEDKBr7utF+DvSQi2tksLaJyiAoR8enxoUi/Aue3ZISpSirw5/j+NAz3zAaXdtqGRJbcISYkBaCsD2KMeygH+k4ZQJGriT7EpVP7w99S4pcF9K3n3kl1wJTlSnZAgbzpppHOTXh3EmGcvYAqUEwVLgwTEwnYcvzoLuMLf7ROYOpSsIgB0gAQATkHtMVMjAEH1nFn2E/NdV8Pv860qUcx8fj7aarxtsKQokJCxInQSNCJ2G4OvWgDu8ItBOac3mn+JqBjh5rmnTwj8Qab8RtxlEahQ5fz4igeJr7BnMdyqAOZMbUClxSnsGwtgAQ4EqlKVesklO409U++lRXEFx9+PJKB/lrR8d4fWnDHCoS4VJeX4QRI9iCfjWXrboLQx18xLqvHWNPZXq2xB1yR2i5GvrHX41FgqgHxO0EH2j86LJZZzQrunkpOhHnGh91BYwJsuNOlUkhca/s0xcBW+TFrXlqdPNtdQcNWCQl5KV5wSgz7FDlz0q7wujLi1ruJWP3V0BL0qrR9MtFupSoKZWO8nQd85dD5/Gli7xESMmVKk6oIAgHlp8K0P0v4B9IaacT6zRmf1CRm/A+ysuxDhlWXOiaAzg2MpvMv0jL2jZEGIO4mnhnC2kpSsAEp2PnWPWVopR0JQ8mSByWB4/eopb8dvFKUCAJ169KDXbtxH0d1KIENqygdY6VlfEvBwfQbi3ACxq4jkoc1Afe6jnTBwvdKKxJmd55zRMshl/KnQDX2Hb+fCgyNnAT2alyDlEkDpXgIFbLc8JsPhUIylY1y6A+6szxTAiw+to65ToeqTqD7qAEprWuoqbLwr5QB+0KSQQQoGCDoQfEVbafWRAUY6VrnFPCTN0klSQF8ljRQ9vMeBrJbzD3LdakqHqnU/I+R6+fSKCF1iN6Z+BkSHvJPzNLaG1Lpw4KYyh8fqoPxNBZxlmFpP6qa0T0erS5ZIaVoe8Z5zSJjYhaP2E0y8HuEMoIMb/M0BXH8MW2tSWinVKT9ZJ5QdANdhzpMx6EpLa9nEHb1T94A8iNDHiKacZ4oQL8WzmilMNuJPJU5sw8CIny8qEY/bNupIg9fGeRHRQ/Eigy65uiG1NncGPPnPtHzqtZs5lCuxNgpdKTy0nqOR91FMAtZNAxYbZwmhGN4SFOD9kfM0229vAr27hWczH8igTbHh0TrRJ3gtK05myQscgfWH59KMpsylxII0VpTBh1pBIjY7+BoMpxnBHGUBwFSkA5VTOhIBGvjrp4UNtX617GMJC0ueJEjqMxymOoUtP8AfNZfj+CG3VIHdJ9x/KgKYQ9WgYc32zIHNBkfI/D5VmGEXFaLwtdwRQMFrZiIjlXm5wtK+zKhPZrKh5wRRO3b18KivHSgoyiZUZ8o/M0HoW4UkhQkKEEdQdx7q/P+KYd2Trrf/LcWj+6op/Cv0bbLmNKyDjPhpXbXCgCFFxxRHWVFXxBmgSMMt5JV+tXXrRk0ewax+q286rYnbQDQF/RyD2Nx4LR8lUZwc5cVtD+unfyVPwoT6Oj3LgfrInyhVGMJ1xWz/rE/DNQajjBBLaTqFJUOsjT8DSNdZW3iyuEqiUE+q4jl5KG3nTdxU9ldYG3dX8Cml7i/h76WwlaNHWtUkblJ9ZP4jxHjQIfF/wBIt9FNNrbVMKgzHLY6Hy6Umu3YUUr+2dFH73RXgrkesA8zWo2VhdKb7F9IdaPJUhQ8Uq5GkLi/hk2j6kbpICknqk6j2jUeYoGTgq8lQ8xT1jeGBfZrA70hMgkGCdNumvvrJuEL3KtPnW02yg41BJhSSDG8ER+NAsW/HTVu52SyXAVZWyBqUyRmJOhEivHFuEIuXFuWygt1KAVs7LAA3SPtaHYULxPgk/Sm0ySlCZnw0j4zR9/hSX0vglMNpAgkHONCdNtAKBUt7hSUgBtMR9ogH2idK6mc8IhXeI1O9faBgfbKSQoEcjSDxYwELStQlPqq/ZJGvsOvvrq6gB3WBdmCtOqd/IfhRbgoZi/p9lHzNdXUF/iRuFtdOzR76PcIN/o6N9Sr5mvtdQZ56VHnE4mHEky20zlPSATHlJPvogxxYHmM6U6xBB5HofD511dQJr7ynXSpW5NOfDWH6SRXV1A2otaK2Nr3dq6uoPd3hMgwNeXhV7DLIlIzDlBr5XUEbljAdO4CVK92VY/dpe4l4a7RtQjqK6uoMnYaU04ptW6T8OVPXDL+orq6g0iwVIFVMWKu0QE8kqJ9pA/y11dQXsOKpE71HxFg2cpcjllV/lPzHurq6gT8Q4cDeqE91ZMjof40p43YFKdq6uoPXADRi4Hi3PuXRjDmiMSsjH/FR8zXV1A1+kG6Uh60Cokh7UebcfCiGDPykV1dQT35QyoFZhB2JMAddeVKnpGwxu5tG32lJXkVlzIUFDKqTEp5SPjXV1BkeHy29HQ1tPDF1mQPKurqA29Y54Map303H8DrVx23GUAfKurqD2ixMbV1dXU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33796" name="Picture 4" descr="http://img204.imageshack.us/img204/2976/vietconginterrogation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620688"/>
            <a:ext cx="3569477" cy="2388575"/>
          </a:xfrm>
          <a:prstGeom prst="rect">
            <a:avLst/>
          </a:prstGeom>
          <a:noFill/>
        </p:spPr>
      </p:pic>
      <p:pic>
        <p:nvPicPr>
          <p:cNvPr id="33798" name="Picture 6" descr="http://www.unicef.org/spanish/sowc06/images/hires_zambia_chap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573016"/>
            <a:ext cx="3449028" cy="2308196"/>
          </a:xfrm>
          <a:prstGeom prst="rect">
            <a:avLst/>
          </a:prstGeom>
          <a:noFill/>
        </p:spPr>
      </p:pic>
      <p:pic>
        <p:nvPicPr>
          <p:cNvPr id="33800" name="Picture 8" descr="http://tejiendoelmundo.files.wordpress.com/2010/10/fotograf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2656"/>
            <a:ext cx="4802618" cy="2808312"/>
          </a:xfrm>
          <a:prstGeom prst="rect">
            <a:avLst/>
          </a:prstGeom>
          <a:noFill/>
        </p:spPr>
      </p:pic>
      <p:pic>
        <p:nvPicPr>
          <p:cNvPr id="33802" name="Picture 10" descr="http://www.cosassencillas.com/wp-content/uploads/2009/11/35-fotografia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717032"/>
            <a:ext cx="4331307" cy="28803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lbaul.com/wp-content/uploads/2012/08/2492310303_3644dea7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04694">
            <a:off x="4860032" y="1556792"/>
            <a:ext cx="3904048" cy="3888432"/>
          </a:xfrm>
          <a:prstGeom prst="rect">
            <a:avLst/>
          </a:prstGeom>
          <a:noFill/>
        </p:spPr>
      </p:pic>
      <p:pic>
        <p:nvPicPr>
          <p:cNvPr id="32772" name="Picture 4" descr="http://shilohproductions.com/blog/wp-content/uploads/2011/02/bus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36637">
            <a:off x="606140" y="453734"/>
            <a:ext cx="3810000" cy="2828925"/>
          </a:xfrm>
          <a:prstGeom prst="rect">
            <a:avLst/>
          </a:prstGeom>
          <a:noFill/>
        </p:spPr>
      </p:pic>
      <p:pic>
        <p:nvPicPr>
          <p:cNvPr id="32774" name="Picture 6" descr="http://2.bp.blogspot.com/_Rm4P_chDkOE/SzhaLquNExI/AAAAAAAADt4/4od5l9p14i8/s400/zoobus-550x3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717032"/>
            <a:ext cx="3810000" cy="22764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</TotalTime>
  <Words>9</Words>
  <Application>Microsoft Office PowerPoint</Application>
  <PresentationFormat>Presentación en pantalla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Mirador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 o d r i  g u e z</dc:creator>
  <cp:lastModifiedBy>R o d r i  g u e z</cp:lastModifiedBy>
  <cp:revision>11</cp:revision>
  <dcterms:created xsi:type="dcterms:W3CDTF">2013-08-27T23:08:58Z</dcterms:created>
  <dcterms:modified xsi:type="dcterms:W3CDTF">2013-08-29T16:58:41Z</dcterms:modified>
</cp:coreProperties>
</file>